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39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D77ECA-96A0-43A0-A03C-A9266D64F6DD}" v="3" dt="2024-05-15T12:40:38.8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slide" Target="slides/slide141.xml"/><Relationship Id="rId149" Type="http://schemas.microsoft.com/office/2016/11/relationships/changesInfo" Target="changesInfos/changesInfo1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50" Type="http://schemas.microsoft.com/office/2015/10/relationships/revisionInfo" Target="revisionInfo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137" Type="http://schemas.openxmlformats.org/officeDocument/2006/relationships/slide" Target="slides/slide13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40" Type="http://schemas.openxmlformats.org/officeDocument/2006/relationships/slide" Target="slides/slide137.xml"/><Relationship Id="rId145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43" Type="http://schemas.openxmlformats.org/officeDocument/2006/relationships/slide" Target="slides/slide140.xml"/><Relationship Id="rId148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viewProps" Target="viewProp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7BD77ECA-96A0-43A0-A03C-A9266D64F6DD}"/>
    <pc:docChg chg="modSld">
      <pc:chgData name="BELLEMIN SANDRA" userId="5fe4e071-d3f4-40df-970f-ee8fcf898346" providerId="ADAL" clId="{7BD77ECA-96A0-43A0-A03C-A9266D64F6DD}" dt="2024-05-15T12:40:38.878" v="2"/>
      <pc:docMkLst>
        <pc:docMk/>
      </pc:docMkLst>
      <pc:sldChg chg="modSp">
        <pc:chgData name="BELLEMIN SANDRA" userId="5fe4e071-d3f4-40df-970f-ee8fcf898346" providerId="ADAL" clId="{7BD77ECA-96A0-43A0-A03C-A9266D64F6DD}" dt="2024-05-15T12:39:56.898" v="0"/>
        <pc:sldMkLst>
          <pc:docMk/>
          <pc:sldMk cId="177526041" sldId="306"/>
        </pc:sldMkLst>
        <pc:picChg chg="mod">
          <ac:chgData name="BELLEMIN SANDRA" userId="5fe4e071-d3f4-40df-970f-ee8fcf898346" providerId="ADAL" clId="{7BD77ECA-96A0-43A0-A03C-A9266D64F6DD}" dt="2024-05-15T12:39:56.898" v="0"/>
          <ac:picMkLst>
            <pc:docMk/>
            <pc:sldMk cId="177526041" sldId="306"/>
            <ac:picMk id="2" creationId="{90D31236-814F-50C0-28C8-9BE6C91E509A}"/>
          </ac:picMkLst>
        </pc:picChg>
      </pc:sldChg>
      <pc:sldChg chg="modSp">
        <pc:chgData name="BELLEMIN SANDRA" userId="5fe4e071-d3f4-40df-970f-ee8fcf898346" providerId="ADAL" clId="{7BD77ECA-96A0-43A0-A03C-A9266D64F6DD}" dt="2024-05-15T12:40:17.726" v="1"/>
        <pc:sldMkLst>
          <pc:docMk/>
          <pc:sldMk cId="4110295591" sldId="342"/>
        </pc:sldMkLst>
        <pc:picChg chg="mod">
          <ac:chgData name="BELLEMIN SANDRA" userId="5fe4e071-d3f4-40df-970f-ee8fcf898346" providerId="ADAL" clId="{7BD77ECA-96A0-43A0-A03C-A9266D64F6DD}" dt="2024-05-15T12:40:17.726" v="1"/>
          <ac:picMkLst>
            <pc:docMk/>
            <pc:sldMk cId="4110295591" sldId="342"/>
            <ac:picMk id="2" creationId="{9D52EF3D-6681-69C0-549C-942C160D8F0B}"/>
          </ac:picMkLst>
        </pc:picChg>
      </pc:sldChg>
      <pc:sldChg chg="modSp">
        <pc:chgData name="BELLEMIN SANDRA" userId="5fe4e071-d3f4-40df-970f-ee8fcf898346" providerId="ADAL" clId="{7BD77ECA-96A0-43A0-A03C-A9266D64F6DD}" dt="2024-05-15T12:40:38.878" v="2"/>
        <pc:sldMkLst>
          <pc:docMk/>
          <pc:sldMk cId="3042577446" sldId="376"/>
        </pc:sldMkLst>
        <pc:picChg chg="mod">
          <ac:chgData name="BELLEMIN SANDRA" userId="5fe4e071-d3f4-40df-970f-ee8fcf898346" providerId="ADAL" clId="{7BD77ECA-96A0-43A0-A03C-A9266D64F6DD}" dt="2024-05-15T12:40:38.878" v="2"/>
          <ac:picMkLst>
            <pc:docMk/>
            <pc:sldMk cId="3042577446" sldId="376"/>
            <ac:picMk id="2" creationId="{73DF3B8D-5CBC-41F7-9F75-CC35C80B409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CC78-D6C4-4A2F-A824-89D9699E2B2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48148-4BCD-4D43-9229-658EAC514F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1962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CC78-D6C4-4A2F-A824-89D9699E2B2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48148-4BCD-4D43-9229-658EAC514F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1464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CC78-D6C4-4A2F-A824-89D9699E2B2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48148-4BCD-4D43-9229-658EAC514F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1070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CC78-D6C4-4A2F-A824-89D9699E2B2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48148-4BCD-4D43-9229-658EAC514F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5546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CC78-D6C4-4A2F-A824-89D9699E2B2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48148-4BCD-4D43-9229-658EAC514F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8104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CC78-D6C4-4A2F-A824-89D9699E2B2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48148-4BCD-4D43-9229-658EAC514F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9920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CC78-D6C4-4A2F-A824-89D9699E2B2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48148-4BCD-4D43-9229-658EAC514F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6707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CC78-D6C4-4A2F-A824-89D9699E2B2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48148-4BCD-4D43-9229-658EAC514F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9875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CC78-D6C4-4A2F-A824-89D9699E2B2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48148-4BCD-4D43-9229-658EAC514F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764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CC78-D6C4-4A2F-A824-89D9699E2B2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48148-4BCD-4D43-9229-658EAC514F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3862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CC78-D6C4-4A2F-A824-89D9699E2B2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48148-4BCD-4D43-9229-658EAC514F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5368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6CC78-D6C4-4A2F-A824-89D9699E2B2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348148-4BCD-4D43-9229-658EAC514F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4434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7.png"/><Relationship Id="rId4" Type="http://schemas.openxmlformats.org/officeDocument/2006/relationships/image" Target="../media/image78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7.png"/><Relationship Id="rId4" Type="http://schemas.openxmlformats.org/officeDocument/2006/relationships/image" Target="../media/image79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7.png"/><Relationship Id="rId4" Type="http://schemas.openxmlformats.org/officeDocument/2006/relationships/image" Target="../media/image80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7.png"/><Relationship Id="rId4" Type="http://schemas.openxmlformats.org/officeDocument/2006/relationships/image" Target="../media/image81.JP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5-Video_jour4.mp4" TargetMode="External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7.png"/><Relationship Id="rId4" Type="http://schemas.openxmlformats.org/officeDocument/2006/relationships/image" Target="../media/image85.JP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7.png"/><Relationship Id="rId4" Type="http://schemas.openxmlformats.org/officeDocument/2006/relationships/image" Target="../media/image86.JP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7.png"/><Relationship Id="rId4" Type="http://schemas.openxmlformats.org/officeDocument/2006/relationships/image" Target="../media/image87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7.png"/><Relationship Id="rId4" Type="http://schemas.openxmlformats.org/officeDocument/2006/relationships/image" Target="../media/image88.JP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7.png"/><Relationship Id="rId4" Type="http://schemas.openxmlformats.org/officeDocument/2006/relationships/image" Target="../media/image89.JP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7.png"/><Relationship Id="rId4" Type="http://schemas.openxmlformats.org/officeDocument/2006/relationships/image" Target="../media/image90.JP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7.png"/><Relationship Id="rId4" Type="http://schemas.openxmlformats.org/officeDocument/2006/relationships/image" Target="../media/image91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7.png"/><Relationship Id="rId4" Type="http://schemas.openxmlformats.org/officeDocument/2006/relationships/image" Target="../media/image9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7.png"/><Relationship Id="rId4" Type="http://schemas.openxmlformats.org/officeDocument/2006/relationships/image" Target="../media/image74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7.png"/><Relationship Id="rId4" Type="http://schemas.openxmlformats.org/officeDocument/2006/relationships/image" Target="../media/image93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7.png"/><Relationship Id="rId4" Type="http://schemas.openxmlformats.org/officeDocument/2006/relationships/image" Target="../media/image94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7.png"/><Relationship Id="rId4" Type="http://schemas.openxmlformats.org/officeDocument/2006/relationships/image" Target="../media/image95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7.png"/><Relationship Id="rId4" Type="http://schemas.openxmlformats.org/officeDocument/2006/relationships/image" Target="../media/image96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7.png"/><Relationship Id="rId4" Type="http://schemas.openxmlformats.org/officeDocument/2006/relationships/image" Target="../media/image97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7.png"/><Relationship Id="rId4" Type="http://schemas.openxmlformats.org/officeDocument/2006/relationships/image" Target="../media/image98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7.png"/><Relationship Id="rId4" Type="http://schemas.openxmlformats.org/officeDocument/2006/relationships/image" Target="../media/image99.jpg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39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06.xml"/><Relationship Id="rId5" Type="http://schemas.openxmlformats.org/officeDocument/2006/relationships/slide" Target="slide70.xml"/><Relationship Id="rId4" Type="http://schemas.openxmlformats.org/officeDocument/2006/relationships/slide" Target="slide3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5-Video_jour2.mp4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7.png"/><Relationship Id="rId4" Type="http://schemas.openxmlformats.org/officeDocument/2006/relationships/image" Target="../media/image46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7.png"/><Relationship Id="rId4" Type="http://schemas.openxmlformats.org/officeDocument/2006/relationships/image" Target="../media/image48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7.png"/><Relationship Id="rId4" Type="http://schemas.openxmlformats.org/officeDocument/2006/relationships/image" Target="../media/image49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7.png"/><Relationship Id="rId4" Type="http://schemas.openxmlformats.org/officeDocument/2006/relationships/image" Target="../media/image50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7.png"/><Relationship Id="rId4" Type="http://schemas.openxmlformats.org/officeDocument/2006/relationships/image" Target="../media/image51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7.png"/><Relationship Id="rId4" Type="http://schemas.openxmlformats.org/officeDocument/2006/relationships/image" Target="../media/image52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7.png"/><Relationship Id="rId4" Type="http://schemas.openxmlformats.org/officeDocument/2006/relationships/image" Target="../media/image53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7.png"/><Relationship Id="rId4" Type="http://schemas.openxmlformats.org/officeDocument/2006/relationships/image" Target="../media/image5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7.png"/><Relationship Id="rId4" Type="http://schemas.openxmlformats.org/officeDocument/2006/relationships/image" Target="../media/image55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7.png"/><Relationship Id="rId4" Type="http://schemas.openxmlformats.org/officeDocument/2006/relationships/image" Target="../media/image56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7.png"/><Relationship Id="rId4" Type="http://schemas.openxmlformats.org/officeDocument/2006/relationships/image" Target="../media/image57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7.png"/><Relationship Id="rId4" Type="http://schemas.openxmlformats.org/officeDocument/2006/relationships/image" Target="../media/image58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7.png"/><Relationship Id="rId4" Type="http://schemas.openxmlformats.org/officeDocument/2006/relationships/image" Target="../media/image59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7.png"/><Relationship Id="rId4" Type="http://schemas.openxmlformats.org/officeDocument/2006/relationships/image" Target="../media/image60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7.png"/><Relationship Id="rId4" Type="http://schemas.openxmlformats.org/officeDocument/2006/relationships/image" Target="../media/image61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7.png"/><Relationship Id="rId4" Type="http://schemas.openxmlformats.org/officeDocument/2006/relationships/image" Target="../media/image62.JP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5-Video_jour3.mp4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7.png"/><Relationship Id="rId4" Type="http://schemas.openxmlformats.org/officeDocument/2006/relationships/image" Target="../media/image66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7.png"/><Relationship Id="rId4" Type="http://schemas.openxmlformats.org/officeDocument/2006/relationships/image" Target="../media/image6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7.png"/><Relationship Id="rId4" Type="http://schemas.openxmlformats.org/officeDocument/2006/relationships/image" Target="../media/image68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7.png"/><Relationship Id="rId4" Type="http://schemas.openxmlformats.org/officeDocument/2006/relationships/image" Target="../media/image69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7.png"/><Relationship Id="rId4" Type="http://schemas.openxmlformats.org/officeDocument/2006/relationships/image" Target="../media/image70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7.png"/><Relationship Id="rId4" Type="http://schemas.openxmlformats.org/officeDocument/2006/relationships/image" Target="../media/image71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7.png"/><Relationship Id="rId4" Type="http://schemas.openxmlformats.org/officeDocument/2006/relationships/image" Target="../media/image72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7.png"/><Relationship Id="rId4" Type="http://schemas.openxmlformats.org/officeDocument/2006/relationships/image" Target="../media/image73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7.png"/><Relationship Id="rId4" Type="http://schemas.openxmlformats.org/officeDocument/2006/relationships/image" Target="../media/image74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7.png"/><Relationship Id="rId4" Type="http://schemas.openxmlformats.org/officeDocument/2006/relationships/image" Target="../media/image75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7.png"/><Relationship Id="rId4" Type="http://schemas.openxmlformats.org/officeDocument/2006/relationships/image" Target="../media/image76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7.png"/><Relationship Id="rId4" Type="http://schemas.openxmlformats.org/officeDocument/2006/relationships/image" Target="../media/image7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CE2B370C-0038-A073-BA0D-DC09F9B829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014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832307E3-E023-2203-957F-D2CB168EDF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50570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070FFA22-A3D7-5806-ABCE-9886A10E54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A907F60-93F7-84D4-ABCA-B35B93D6872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6CB6E1B-37BA-3472-CA5A-F3E2EEC201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2812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23"/>
    </mc:Choice>
    <mc:Fallback xmlns="">
      <p:transition spd="slow" advTm="98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4E17463A-481E-64FB-8BAB-48D742BDB2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EC87E46-679F-5FF8-7508-8F3A38A2020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BC1176B-76C5-ACF2-F89F-C68D74A9BE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752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47"/>
    </mc:Choice>
    <mc:Fallback xmlns="">
      <p:transition spd="slow" advTm="103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CE9B2953-68C5-563A-AAF8-EE9540C014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7707FB-1C70-E324-E5FF-1DC976103B2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B8149BE-56F7-C5AC-A7ED-E6A8D0E1D8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3789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15"/>
    </mc:Choice>
    <mc:Fallback xmlns="">
      <p:transition spd="slow" advTm="94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0FB8B6EA-62C5-46BA-EA2B-14ACB2D419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D2A9F30-5404-4021-BA19-503FD61E268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71BA355-6E1A-A1BB-CD85-34C22815FC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2446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19"/>
    </mc:Choice>
    <mc:Fallback xmlns="">
      <p:transition spd="slow" advTm="129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7E9DCCFF-59B4-B4E8-7985-33D12A2276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46222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AFD9B19E-D8D1-3D30-460F-8ABE2718AE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295610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B29F4F51-614D-549E-3AAF-F1D343A2F7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55751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AB071FF7-17C9-CD7B-3028-47E24981DC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588609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EA8D9D59-EC05-7FCD-EE22-325B74CA34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4195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453C81BC-C16B-891D-0351-C4638B0C34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4507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1E66B86D-8001-26C5-8BC8-FBE2EB4801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25808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89B4EFF8-2AD9-ABA6-8DE8-4519BB8E1F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32F3CED-D801-E65A-61F3-1FAF12E1FBF4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286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9A26E9D6-FC97-C5D8-4257-9CC8B33C56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603902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41654C66-53D5-2E2F-171F-13DD047E5F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453793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AF140757-FC5C-A0CF-3236-FEFE4519EB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09FC6C9-9DBE-E33C-AF0E-7B7D96DA5722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555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895EF64E-6A6D-504F-5161-1D79DAB0DB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652074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E811F85A-8A62-6251-2DF1-9E575D81F5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967890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583A3E8D-8DCB-47AA-DA00-F4CCC12DBF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4501AAC-B9E8-39B0-D15C-4057F5BC6E45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220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6DF9E142-4CA9-7AF1-6A64-84F73FE376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15809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A681DE2E-E744-E531-FCEE-A99946AB7D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708402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072F6101-D7B9-CF20-3C99-F93C77727D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D275FEA-06D1-AEEA-6B34-CB51A06CCDF7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027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C34A58D7-E768-9879-ACC7-D8E6A3E117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15471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6A3CE079-6390-B793-434F-8ACBBFCC1F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697376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FC3D4BDA-7A0D-BAD6-99E0-C54EA9B466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73DF3B8D-5CBC-41F7-9F75-CC35C80B40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577446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F90005CB-2FEA-28E5-BBCD-24AC44AD1C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ADD6F5D-074E-49D0-4DEB-07AA5A552DD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3669611-54B4-AD42-4464-3544603D62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2532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73"/>
    </mc:Choice>
    <mc:Fallback xmlns="">
      <p:transition spd="slow" advTm="96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CD129DD8-6D34-9BDD-7436-0835051D59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E137298-CAE6-558A-7399-A4062F68026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F5B5D8A-FB25-C0A6-F23D-45C92CA6D0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5092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48"/>
    </mc:Choice>
    <mc:Fallback xmlns="">
      <p:transition spd="slow" advTm="94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403D2627-CFCF-A52E-074C-CCF5166F0B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8049E0C-F4B6-A8CA-8788-0B967496377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331DDCE-9EEB-79A5-078E-300B950C6B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2992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59"/>
    </mc:Choice>
    <mc:Fallback xmlns="">
      <p:transition spd="slow" advTm="106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ABC2153C-3F53-7C1C-4FE9-9864429F26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B797D1-68D9-6E88-BAE2-908F64F9986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1BBE747-92E3-92B3-7DA7-4EFA0FB19B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61074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46"/>
    </mc:Choice>
    <mc:Fallback xmlns="">
      <p:transition spd="slow" advTm="101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76953BC5-DA60-2AD5-07D4-6CED648813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C6D915-2897-9858-8A86-0C8AB7BAC65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3C472E1-5912-4567-AFC2-D7D85D056F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0447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69"/>
    </mc:Choice>
    <mc:Fallback xmlns="">
      <p:transition spd="slow" advTm="109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FFBE2574-9AE5-FAA2-7648-6E575FF5CD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C41749-70E2-7FC8-BBB8-A5DE357757E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3A9EA1C-4CA9-0CD9-BAB9-DE89E840D6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698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62"/>
    </mc:Choice>
    <mc:Fallback xmlns="">
      <p:transition spd="slow" advTm="101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419B60E6-5536-05CC-4D08-30E163F1A5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A8ACF45-C058-A6DB-0972-83A96712178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EA8171D-C3C3-E8F3-469B-3E5D029C95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35454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88"/>
    </mc:Choice>
    <mc:Fallback xmlns="">
      <p:transition spd="slow" advTm="93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A1996755-9F52-CE82-3EF5-237C25C805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5B1C6AC-CD69-E91E-E3F5-5E14DB94F7D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316D91F-33E5-4F38-DB29-53ACDAF92F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2862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48"/>
    </mc:Choice>
    <mc:Fallback xmlns="">
      <p:transition spd="slow" advTm="103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B089E0FB-1B4E-A36E-F402-C3909C19D0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CAF816-F49E-E85E-6A0E-E017D1F900D3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592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B3FF9C2B-93E9-84AF-8EC0-320EFBE99E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6B0EF3E-C2B9-FE7F-672C-296255757D8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8FEDDEF-2AC3-E2FD-BEB2-FFBBAD7A03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8195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64"/>
    </mc:Choice>
    <mc:Fallback xmlns="">
      <p:transition spd="slow" advTm="102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D7E63577-FA91-B74F-43A2-1C467C2ECE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80941F2-D8C6-3D66-5D9F-5E4FBB54F9E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3C630FE-63A0-D765-B5A4-C15570940B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7841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88"/>
    </mc:Choice>
    <mc:Fallback xmlns="">
      <p:transition spd="slow" advTm="100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F7A91E44-7996-B612-7639-AED98F4D62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C1346EF-DBBF-70A9-B1AE-A6A31ADC1ED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168854D-DAA4-60F9-5E80-87C99B931D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7857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05"/>
    </mc:Choice>
    <mc:Fallback xmlns="">
      <p:transition spd="slow" advTm="106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2CF7A5C3-BA70-5A5D-FB49-B22E35FAA8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898312-6443-EB3B-254F-39F0CA23A95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A4A6117-3525-8DF5-2C07-4F3002D9D6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4024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12"/>
    </mc:Choice>
    <mc:Fallback xmlns="">
      <p:transition spd="slow" advTm="97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FF12404C-C0AF-494A-E167-5E41044596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51644E1-5A93-F1B0-112B-9B73EDD6D62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A522EFC-E890-FA95-2666-FE49B3E8D7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7151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55"/>
    </mc:Choice>
    <mc:Fallback xmlns="">
      <p:transition spd="slow" advTm="107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3C8A3B4D-5FB5-6416-40BD-9A675F09EB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0DF64C4-D8CF-1D46-F19D-6657FA97FFE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6DBEF1C-7AA3-FCAB-C8CB-357106A5C0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08343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92"/>
    </mc:Choice>
    <mc:Fallback xmlns="">
      <p:transition spd="slow" advTm="98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D45ACAE9-0C5D-CFE4-2FE3-82103CAF40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49AC8D5-0C9F-7337-231B-0701E0A1709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7AB3CC8-1741-F36D-6165-D1B49E3B5C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0212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10"/>
    </mc:Choice>
    <mc:Fallback xmlns="">
      <p:transition spd="slow" advTm="103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080665C-712C-D1E1-1515-48B3CD8475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26573F-47CC-C05F-FB48-49D23358639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CB25FF22-50FF-56E3-CF0C-89CE62CD63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8500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89"/>
    </mc:Choice>
    <mc:Fallback xmlns="">
      <p:transition spd="slow" advTm="141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E970DDE0-E4FA-8D09-31FA-515A302DA0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710540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2D6578F9-82B1-59FC-C6AA-DD66D6C839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153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45498842-5DE4-4096-F28B-4F4A785639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761686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7D516929-4C3F-A41B-A5F7-D8EA27FC77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227912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B76A5FFC-E3D6-EB1F-9012-08D9550E3D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4915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A1163682-8988-2314-4769-FD6C5CC5B7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6370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5D794D41-0A13-C040-328C-D78424725E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0E42C05-762E-AE82-FDDB-6ADD3E1463F7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05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20A8F782-D5C7-0AE0-3AFC-13D8DBEBBF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475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4C59B71B-47AE-7546-5393-3F32688F0D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8922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611B05B9-A89C-F4E3-CB1E-A535E6F714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AD45E14-75D3-16E2-EAEF-81F8967F636E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142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Dessin animé&#10;&#10;Description générée automatiquement">
            <a:extLst>
              <a:ext uri="{FF2B5EF4-FFF2-40B4-BE49-F238E27FC236}">
                <a16:creationId xmlns:a16="http://schemas.microsoft.com/office/drawing/2014/main" id="{D73EFFC2-E782-3B80-72CB-AEC3DA74047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4482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CBA9D815-EEF2-8481-C685-BFFE405E9C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6746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CE4A6D28-AC6D-2557-3659-0EDA6F4200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1125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DE53CA1B-5F11-B883-03D0-D1F9C5F628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7D6D9F2-BEF3-D854-55EC-DA37FA0A4260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206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7812AFDF-469E-78C2-1B7B-279519491A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8037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7ACF4E8A-896C-4A54-DB58-382A205775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1815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A9D066CB-DF7C-98FB-88FA-C9B2EF9ABB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77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85A9AD20-36EA-3DA9-50A7-35C90A0DDA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3579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963A3435-D9D1-5A68-2AE7-B77F1C68C3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9047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1BE2EE2D-CCBE-043D-77F5-5F5689D080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1043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0A94E6E5-486E-8076-8048-F8FF0818A2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918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0EFFC59F-F25E-DD65-6843-5E58247C28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8309CEC-46BA-E49F-1431-1910B63BC5F1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4531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B6B8874F-2403-EC2C-F030-A58EA3045B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5495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02B71A33-E56A-D459-B170-4F7EDE93F3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0175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CCBB4FCA-78D8-A0B8-48A4-4686D40CAE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8846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B9E2D64E-C26A-DEFE-8466-47221E38F0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6527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3519B6EB-6FA8-F6F8-DBDC-46609A9E98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1283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F13740E3-5B11-3D37-A613-1C3169D82E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3218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25267919-49C7-5615-4539-887E1CE878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1789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F09388B6-FD52-E34F-EAF4-19683F1BBC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023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F11003FF-7ED9-F71A-28B4-5A2CAF11B6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9760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109D2C8F-6450-718C-BCAA-9E3F7A8B40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392154-8BCB-1A90-CE1C-BCA60130A9B5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529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4D16DF3B-6260-5DA0-6419-601A8DF33A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6840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AB0DA599-FF0F-699C-66FC-EAEA61B670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4599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DE402971-CB7F-DFFD-92C8-1327CA091F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7312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B8558307-6BBE-4C44-D515-9D14BD7420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A11C445-6710-7BD7-4042-D259121887A3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739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78DB1916-660D-7393-F605-160F4800D9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23615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A6250D80-ECEB-DA63-E1C2-CA90CCC194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99451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F0FE585A-0325-6547-CF55-0ACA266B63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F5F6B07-3A5E-69C3-68E9-68E28CA0EF07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322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385F1D5A-82A6-CE92-5951-8B5BAE4E02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59763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3312AB09-52D9-8E06-687F-567CA20ED0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27901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1B1EECAF-A2C1-8981-E1D2-7AF93376B8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B51E34-D5B2-5D22-056C-53168D2A954C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33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5CAAA1DA-D529-4DAC-6C4D-CA448AC496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738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B181A235-5285-6E88-52DB-4DC1AB6C03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97955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9A4FFFB9-BCF2-37BC-B680-831DA1E376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53024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650420E7-DC98-0F87-93FF-744F8DB00A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90D31236-814F-50C0-28C8-9BE6C91E50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2604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AAC777E6-533F-9B82-A408-A8EE499D2F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BA76B74-E81E-0AA2-8E22-60279E7CE97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D88CAD2-9273-E7E9-9B55-6A8A121AF2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7471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17"/>
    </mc:Choice>
    <mc:Fallback xmlns="">
      <p:transition spd="slow" advTm="91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983BC9B5-3814-60A0-9CCE-AE1634EE37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4905C0-BA1A-1475-70F5-0724247C5FC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E39CC66-DBA4-AACE-676A-E6AAADD101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9160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14"/>
    </mc:Choice>
    <mc:Fallback xmlns="">
      <p:transition spd="slow" advTm="96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9ED945D7-89B2-996C-C2EF-D668CF9247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950EC3A-A0D8-DF51-936F-AB6A073A99F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E550DD6-E8CE-9D6A-FB32-89E6ECD4A6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93532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67"/>
    </mc:Choice>
    <mc:Fallback xmlns="">
      <p:transition spd="slow" advTm="101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BBF2A3EB-79B0-849A-BBD5-31DF2013F5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42063C7-2C90-96AD-4AEA-81A4D565263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FCF855AD-72A1-BADC-0312-22A59C3152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1595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53"/>
    </mc:Choice>
    <mc:Fallback xmlns="">
      <p:transition spd="slow" advTm="100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23A84F47-FB2E-3CD0-1B49-EEE0A483F0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8BB91B9-A563-190E-6595-94C63566651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0207B42-579A-0BD1-F9DA-DC8BA60E10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0361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08"/>
    </mc:Choice>
    <mc:Fallback xmlns="">
      <p:transition spd="slow" advTm="99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ECA21118-1A00-EAC9-5407-79B850F48A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4281A5-FE10-8AD3-FBE8-B425A14DD75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EFBB956-9A71-DAE1-E9DB-AFEBB10B98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36000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29"/>
    </mc:Choice>
    <mc:Fallback xmlns="">
      <p:transition spd="slow" advTm="94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AFB8DAB1-6891-980F-393C-0C641FE10E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C880452-B308-FEDC-11C3-9ABACEB5E70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D66167F-CDD6-AC38-75A5-82D25823B3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3876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51"/>
    </mc:Choice>
    <mc:Fallback xmlns="">
      <p:transition spd="slow" advTm="107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910CB637-DF8D-C301-B25A-97CCF5CEFB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25AB917-2BD8-DB06-FAA9-5199D0EDB9C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34F6087-967C-5B15-7A42-1A4324DD4D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1802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30"/>
    </mc:Choice>
    <mc:Fallback xmlns="">
      <p:transition spd="slow" advTm="103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AB8A5564-6942-2F11-DC04-6C677D682F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76486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FC89F4D1-F1E1-62E5-1B2B-28C9F6472E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B0AE594-0248-AEAE-C3BA-E85D959429D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1E7A52C-05FC-F0E2-BF0A-8048ECE282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1263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57"/>
    </mc:Choice>
    <mc:Fallback xmlns="">
      <p:transition spd="slow" advTm="86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285DBE2F-9CD8-89FB-0141-1BE28DB704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93431A-F931-9992-0507-FE3838EDEBB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5FB6059-3A1C-7825-A657-45F007E33C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740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38"/>
    </mc:Choice>
    <mc:Fallback xmlns="">
      <p:transition spd="slow" advTm="97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3E808492-F1E9-F426-390C-A920829654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6DDCAC2-F7FA-4E01-6448-1617B1945B4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91F5BBE-BEEA-92ED-A948-1B0D782D27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9760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74"/>
    </mc:Choice>
    <mc:Fallback xmlns="">
      <p:transition spd="slow" advTm="94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EC6A6294-179D-BAC0-61FB-2188F5B4A7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291F5AE-60A8-1ED6-02FE-2567FE4B23B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18EC12D-B73A-A9F9-942B-77C2252A64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5615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51"/>
    </mc:Choice>
    <mc:Fallback xmlns="">
      <p:transition spd="slow" advTm="90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6412E71E-9E7A-4599-C046-1ED131FB8B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F00330-CAAA-1467-AFDA-F0FBDFDD712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D26383E-EC17-F1BE-A914-9667ED1C79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18775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66"/>
    </mc:Choice>
    <mc:Fallback xmlns="">
      <p:transition spd="slow" advTm="103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45DFFF45-7E1A-A2F7-6A9F-2197000932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4E9D55D-297B-0F86-F6D0-E41AF3F7403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D6F2C85-F3AC-7F66-07F0-12FE1F2F82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5321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28"/>
    </mc:Choice>
    <mc:Fallback xmlns="">
      <p:transition spd="slow" advTm="81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64F34EEF-CEB9-FCFF-0B29-594C8AEC2E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B602003-DFC8-4BE4-2C68-D64394CBAB8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B5CA5B0-F74F-0E9C-4386-53563163A1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75947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52"/>
    </mc:Choice>
    <mc:Fallback xmlns="">
      <p:transition spd="slow" advTm="94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1370B477-C10F-BC71-0FC1-3066DAE039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149694-D4F5-2D66-C40B-717B82B8513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9BA9F0A-FC36-F798-8DCC-C9D189FC2E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1427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22"/>
    </mc:Choice>
    <mc:Fallback xmlns="">
      <p:transition spd="slow" advTm="145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C0D09113-2C92-317C-9D17-85C26DF36E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44669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39798B54-6124-7158-D6C5-ABC7A91C72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590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6BC3113F-C62A-2B35-3C2E-1F23EADC9E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69800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FA4F17E4-B90A-246D-2655-E627A45AB4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44689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E4FD4F08-D92E-4283-478F-50DE962C84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24988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2445DB64-11C9-6155-E3A0-B4D6CB7277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25380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D9D72A01-A1B8-8E3C-4630-E4927D00DD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42776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EE9249D4-FA36-08B9-CAFB-7EFFA00B80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1440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D44DD1AE-3913-D7E1-20FE-C106E95E19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C1AC8FB-7D1A-0331-FC03-E223BA2E28A3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471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8F938F5A-7D7F-C21B-F79A-883B455E92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27677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11FB37E3-3E46-4390-7A58-675999DCB1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44904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47D64BDD-E418-73C3-58B4-70AD33FF30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6C05934-071A-09EF-B298-540021094EDA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581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5D3029AC-EE3D-A095-B281-E025D8A1F8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783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BC6D9873-A369-09D2-1E35-92AB36211B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89588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F6BAFCC3-F3CF-ABAE-50D8-5FE5FC9A06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69876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8FFFAD32-385B-6962-082C-D37747A133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FBC601-AB7D-D1E6-F210-7AD6E619188A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247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F924792A-C7B7-3BFF-5682-548CBFA0BF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3720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6F6CDE4A-7041-EC9F-8FF2-19718FEC98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2288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7C6FCF68-377A-07D7-3F43-A6B63CA0B2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DC9BD14-63A3-7E9E-221D-561B14BC8ED8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528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FC6E98BD-04E5-9F9E-CFB1-479E22D295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15695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17445489-31EA-891A-F88C-8EA1D5925A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41375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A063FB25-D756-FEA4-6E27-6AFC278665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9D52EF3D-6681-69C0-549C-942C160D8F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29559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540E9A38-8F0A-AE1A-02D1-2DDA56D85A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48BEF54-BC27-A435-35BE-4615A5AA64A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651CDA9-A34F-2ADA-9387-22CDDF6F7A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199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81"/>
    </mc:Choice>
    <mc:Fallback xmlns="">
      <p:transition spd="slow" advTm="91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84738820-6345-25E9-2662-A3D8C27E10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5296F63-6D16-5CDF-0754-13D16DB6BB1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4B47514-3CE9-451D-B224-61F60157C1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6723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92"/>
    </mc:Choice>
    <mc:Fallback xmlns="">
      <p:transition spd="slow" advTm="103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209DC48A-1E41-A14E-CCF4-5B1408F951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69747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E628836A-D233-0394-56E9-1575A81932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8859DE0-E0B1-1D05-4248-92D6464FC82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EC495D4-B02F-45C4-36C7-520C879F36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9180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23"/>
    </mc:Choice>
    <mc:Fallback xmlns="">
      <p:transition spd="slow" advTm="105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E700A705-47CE-A817-1755-0915FB7EEE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2CBF63F-01E4-FC3A-E606-5E34B277528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A309A28-0F89-D650-8D46-384E6C4880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5850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93"/>
    </mc:Choice>
    <mc:Fallback xmlns="">
      <p:transition spd="slow" advTm="93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EF8486B6-3DFE-3AFC-B4D3-56CF93097E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776397-8092-BDA1-BDBC-B024A8B72D0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A41FD95E-AB2B-730B-FBD9-7002A088F0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7744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18"/>
    </mc:Choice>
    <mc:Fallback xmlns="">
      <p:transition spd="slow" advTm="94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AB96D7A5-C169-B298-F529-DDFC8EB258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0B4478A-18F6-30E2-DF48-EC9F58BF2EF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4A59B7A-1E26-305B-C06B-987D30724D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5687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00"/>
    </mc:Choice>
    <mc:Fallback xmlns="">
      <p:transition spd="slow" advTm="10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1F4D6FCE-8153-9FD6-ADC3-6DB34CA0E6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A683312-7BC8-CA31-CBF1-CB6F2E5DFA1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AA83420-2C8C-4317-9343-70C9D64400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8527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27"/>
    </mc:Choice>
    <mc:Fallback xmlns="">
      <p:transition spd="slow" advTm="107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316B4AD7-DFBD-FFC8-3FF9-49CE3936F7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2BB8733-F3D2-9E4B-D0CC-B8A46F18FC4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3EC9F30-3092-5D85-0245-84F3E7501A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2293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03"/>
    </mc:Choice>
    <mc:Fallback xmlns="">
      <p:transition spd="slow" advTm="106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0D9B4A1A-644C-68F5-2DBC-FFA0130E7B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EFDB87-6508-EA58-DEFB-A137A10B5B0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CC19F77-D00D-FACF-9529-C326607A88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1115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41"/>
    </mc:Choice>
    <mc:Fallback xmlns="">
      <p:transition spd="slow" advTm="103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42BF721F-DA49-4995-2EBD-CC76960480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3CC54E4-330B-CAC6-5F99-DFD2FC2DB55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BD6066C-D3AA-1401-5949-529270E8B6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4318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86"/>
    </mc:Choice>
    <mc:Fallback xmlns="">
      <p:transition spd="slow" advTm="100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1862640F-8649-4B2F-F61F-56A5038DC8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8D2134C-3214-DBAA-B49B-CDE9FAABE4E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2F90E7D-A70E-0E68-7266-BD12D7F71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7977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89"/>
    </mc:Choice>
    <mc:Fallback xmlns="">
      <p:transition spd="slow" advTm="108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D11B3C25-6896-F519-00AD-52326EB3ED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93D7AF-A46B-E8EF-0D14-96706B53358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0E06B50C-3941-890E-60A3-3B7432540A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5472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07"/>
    </mc:Choice>
    <mc:Fallback xmlns="">
      <p:transition spd="slow" advTm="91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24D8F2B-AE41-406C-9D85-1A02411479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636DE45-D728-480E-BD7A-93354840FA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265</TotalTime>
  <Words>28</Words>
  <Application>Microsoft Office PowerPoint</Application>
  <PresentationFormat>Affichage à l'écran (4:3)</PresentationFormat>
  <Paragraphs>5</Paragraphs>
  <Slides>141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141</vt:i4>
      </vt:variant>
    </vt:vector>
  </HeadingPairs>
  <TitlesOfParts>
    <vt:vector size="146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2024-01-07T07:32:07Z</dcterms:created>
  <dcterms:modified xsi:type="dcterms:W3CDTF">2024-05-15T12:40:49Z</dcterms:modified>
</cp:coreProperties>
</file>